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41" r:id="rId47"/>
    <p:sldId id="342" r:id="rId48"/>
    <p:sldId id="302" r:id="rId49"/>
    <p:sldId id="303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40" r:id="rId60"/>
    <p:sldId id="314" r:id="rId61"/>
    <p:sldId id="315" r:id="rId62"/>
    <p:sldId id="316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9" r:id="rId74"/>
    <p:sldId id="330" r:id="rId75"/>
    <p:sldId id="331" r:id="rId76"/>
    <p:sldId id="332" r:id="rId77"/>
    <p:sldId id="333" r:id="rId78"/>
    <p:sldId id="334" r:id="rId7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6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6187-F913-4849-A788-3A4500C7EA0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7D61-2901-403B-8A3F-442BEC0F2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455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6187-F913-4849-A788-3A4500C7EA0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7D61-2901-403B-8A3F-442BEC0F2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30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6187-F913-4849-A788-3A4500C7EA0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7D61-2901-403B-8A3F-442BEC0F2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008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6187-F913-4849-A788-3A4500C7EA0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7D61-2901-403B-8A3F-442BEC0F2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574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6187-F913-4849-A788-3A4500C7EA0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7D61-2901-403B-8A3F-442BEC0F2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19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6187-F913-4849-A788-3A4500C7EA0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7D61-2901-403B-8A3F-442BEC0F2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484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6187-F913-4849-A788-3A4500C7EA0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7D61-2901-403B-8A3F-442BEC0F2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989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6187-F913-4849-A788-3A4500C7EA0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7D61-2901-403B-8A3F-442BEC0F2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4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6187-F913-4849-A788-3A4500C7EA0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7D61-2901-403B-8A3F-442BEC0F2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589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6187-F913-4849-A788-3A4500C7EA0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7D61-2901-403B-8A3F-442BEC0F2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3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C6187-F913-4849-A788-3A4500C7EA0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B7D61-2901-403B-8A3F-442BEC0F2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971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C6187-F913-4849-A788-3A4500C7EA03}" type="datetimeFigureOut">
              <a:rPr lang="en-US" smtClean="0"/>
              <a:t>3/3/2019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B7D61-2901-403B-8A3F-442BEC0F2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248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64E346-7B24-4589-94CC-DD37F017A5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033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43F510-2397-43EF-9F9F-6B9EFF530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68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5CBF6C-AB6E-4194-B21E-37C00E5D7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7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7AF025-C59E-41FF-8744-4B070CD79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222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0310AD-1FB8-438C-9A87-CFD51A40B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76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50FDF7-C59A-4D51-A09A-D93872555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60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A68A85-60A5-47D0-B309-44EC0229D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003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0620E9-C129-432D-82BF-5B2366CB3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297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574F77-3829-4AFC-944E-B2D3E2CAF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548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3F72EF-9066-424C-919D-8CB9A9856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109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B2FD95-D122-4A29-BB29-073F2C7409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53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A8B851-460E-4485-9C67-91010C093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20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90A7AB-D4DE-4B2D-83A9-41E1EB1DE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964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97C0A6-BB7B-4A78-A0C4-FA877B3AB2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33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09E80D-6062-4176-BE28-E4140C858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759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9A8914-2D72-46CE-A32F-5D01EE7D4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930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3B3225-9E3A-4831-911A-60AC047AF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249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4F2137-CCD9-42E0-B189-DDF82DA9C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54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BF21C2-B427-489D-B0C8-69F0D3551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142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E30258-D52B-4B9C-B51B-D25D8821E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43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184AF5-840F-46B4-AA1F-6AC620B640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82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E57DC9-6CD1-460C-A2AE-A49E91544B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726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3FF074-BA75-40D5-A4A5-322C711EE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746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E0D7C4-B7C3-4D9D-A1AF-A72190BD7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5984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D16027-1B31-4D85-A61D-3E3D121E3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5655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E7656A-E5AC-489F-82E7-27BDD9348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623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0554BE-77E4-4B49-962F-1B5C0F534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315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3405AC-0B56-49A1-960F-802B31944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5203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F0C6CF-49FF-442B-A7A8-6FC3942C9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269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CF7085-BF7F-4BF6-8460-886C716D4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251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84438A-C157-4ED9-AB59-74A418BAA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339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E54BCB-9529-4304-A8A2-B03B0E854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583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B60EF7-45C6-431D-BF82-059CBF6A1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471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7D2DC7-BB2C-43C0-9CDD-3D17C7515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0164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6BD9AD-C09E-4D89-BF83-419C399D5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80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FBCFFB-27EB-4F43-874A-E0A0ED886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4162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54B3B1-581D-41CE-AE2A-C0FB29119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049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3C1CF4-86D0-4940-835B-AC0045DF60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3102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0655A5-E0FA-401C-9C46-43BB4FD61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958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66FECF-E5A8-4AF4-BBF3-E32455C92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523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ffiti on a wall&#10;&#10;Description generated with high confidence">
            <a:extLst>
              <a:ext uri="{FF2B5EF4-FFF2-40B4-BE49-F238E27FC236}">
                <a16:creationId xmlns:a16="http://schemas.microsoft.com/office/drawing/2014/main" id="{230EA981-68A1-4C30-8D09-A679A6CFF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265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5D99B49C-96E9-4BBC-9AF6-F54A6D1FEC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8832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black background&#10;&#10;Description generated with high confidence">
            <a:extLst>
              <a:ext uri="{FF2B5EF4-FFF2-40B4-BE49-F238E27FC236}">
                <a16:creationId xmlns:a16="http://schemas.microsoft.com/office/drawing/2014/main" id="{1252B44D-6F14-4763-8D4E-CD32FD84A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503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rug&#10;&#10;Description generated with high confidence">
            <a:extLst>
              <a:ext uri="{FF2B5EF4-FFF2-40B4-BE49-F238E27FC236}">
                <a16:creationId xmlns:a16="http://schemas.microsoft.com/office/drawing/2014/main" id="{5B922C42-4163-4F24-82EC-8798CDE1A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418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ffiti covered wall&#10;&#10;Description generated with high confidence">
            <a:extLst>
              <a:ext uri="{FF2B5EF4-FFF2-40B4-BE49-F238E27FC236}">
                <a16:creationId xmlns:a16="http://schemas.microsoft.com/office/drawing/2014/main" id="{3FA7BD46-8F90-47F3-8688-AC26D5C7E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062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5DB12E-F2E7-428B-96D7-6886018D9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7855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ECC08F-5B7E-4365-B8D1-DD69ABCD2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0"/>
            <a:ext cx="9144000" cy="684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083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8818A4-E829-4F21-BDEF-66566A47F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3627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lat screen television&#10;&#10;Description generated with very high confidence">
            <a:extLst>
              <a:ext uri="{FF2B5EF4-FFF2-40B4-BE49-F238E27FC236}">
                <a16:creationId xmlns:a16="http://schemas.microsoft.com/office/drawing/2014/main" id="{8890228B-6084-4710-90B3-B164D3E23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228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itting, indoor&#10;&#10;Description generated with high confidence">
            <a:extLst>
              <a:ext uri="{FF2B5EF4-FFF2-40B4-BE49-F238E27FC236}">
                <a16:creationId xmlns:a16="http://schemas.microsoft.com/office/drawing/2014/main" id="{0E8A2BF1-C84F-4D2A-A60E-A34D05544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9576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wall, building&#10;&#10;Description generated with high confidence">
            <a:extLst>
              <a:ext uri="{FF2B5EF4-FFF2-40B4-BE49-F238E27FC236}">
                <a16:creationId xmlns:a16="http://schemas.microsoft.com/office/drawing/2014/main" id="{696E4F9E-BCAE-452D-B857-A05AC6D35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7533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generated with high confidence">
            <a:extLst>
              <a:ext uri="{FF2B5EF4-FFF2-40B4-BE49-F238E27FC236}">
                <a16:creationId xmlns:a16="http://schemas.microsoft.com/office/drawing/2014/main" id="{FBA47B58-55E7-4FE1-B5BA-5A387CF0E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5955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open computer sitting on a table&#10;&#10;Description generated with high confidence">
            <a:extLst>
              <a:ext uri="{FF2B5EF4-FFF2-40B4-BE49-F238E27FC236}">
                <a16:creationId xmlns:a16="http://schemas.microsoft.com/office/drawing/2014/main" id="{B861EF95-5CC0-4205-BA7D-8D5AC64F16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795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820D4B06-A0F7-412D-A1CC-07BA7C257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0570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erson&#10;&#10;Description generated with high confidence">
            <a:extLst>
              <a:ext uri="{FF2B5EF4-FFF2-40B4-BE49-F238E27FC236}">
                <a16:creationId xmlns:a16="http://schemas.microsoft.com/office/drawing/2014/main" id="{6A5B8281-CB1F-4293-86F9-5E92620E7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5066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omputer, electronics&#10;&#10;Description generated with high confidence">
            <a:extLst>
              <a:ext uri="{FF2B5EF4-FFF2-40B4-BE49-F238E27FC236}">
                <a16:creationId xmlns:a16="http://schemas.microsoft.com/office/drawing/2014/main" id="{36D68219-2482-4E26-AB40-95EB78F32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669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building&#10;&#10;Description generated with very high confidence">
            <a:extLst>
              <a:ext uri="{FF2B5EF4-FFF2-40B4-BE49-F238E27FC236}">
                <a16:creationId xmlns:a16="http://schemas.microsoft.com/office/drawing/2014/main" id="{23D3EB72-6283-4D56-A3D2-019748604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6246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alking down a street next to a building&#10;&#10;Description generated with very high confidence">
            <a:extLst>
              <a:ext uri="{FF2B5EF4-FFF2-40B4-BE49-F238E27FC236}">
                <a16:creationId xmlns:a16="http://schemas.microsoft.com/office/drawing/2014/main" id="{540633C4-EEDC-4F78-82BC-CF91075D9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6735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room&#10;&#10;Description generated with very high confidence">
            <a:extLst>
              <a:ext uri="{FF2B5EF4-FFF2-40B4-BE49-F238E27FC236}">
                <a16:creationId xmlns:a16="http://schemas.microsoft.com/office/drawing/2014/main" id="{9DC7F96C-F93C-4DB1-BFD7-0DAEFF166E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92" y="440228"/>
            <a:ext cx="8536816" cy="51376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1B3373-936E-4CAA-8E1D-8B7C48D73AC5}"/>
              </a:ext>
            </a:extLst>
          </p:cNvPr>
          <p:cNvSpPr txBox="1"/>
          <p:nvPr/>
        </p:nvSpPr>
        <p:spPr>
          <a:xfrm>
            <a:off x="0" y="5275385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Xiao Lu,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Dialogue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February 1989, National Gallery, Beijing</a:t>
            </a:r>
          </a:p>
        </p:txBody>
      </p:sp>
    </p:spTree>
    <p:extLst>
      <p:ext uri="{BB962C8B-B14F-4D97-AF65-F5344CB8AC3E}">
        <p14:creationId xmlns:p14="http://schemas.microsoft.com/office/powerpoint/2010/main" val="28698687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brick wall&#10;&#10;Description generated with very high confidence">
            <a:extLst>
              <a:ext uri="{FF2B5EF4-FFF2-40B4-BE49-F238E27FC236}">
                <a16:creationId xmlns:a16="http://schemas.microsoft.com/office/drawing/2014/main" id="{BAEEFE7F-0B41-46C6-BDC3-A0DDD2D2A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5065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military vehicle, road, truck, outdoor&#10;&#10;Description generated with very high confidence">
            <a:extLst>
              <a:ext uri="{FF2B5EF4-FFF2-40B4-BE49-F238E27FC236}">
                <a16:creationId xmlns:a16="http://schemas.microsoft.com/office/drawing/2014/main" id="{9A05F275-29EB-4C22-BC8C-23105205C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2113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9DCEB2-7E21-487B-8DB5-1366972E4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38771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, outdoor, brick, person&#10;&#10;Description generated with high confidence">
            <a:extLst>
              <a:ext uri="{FF2B5EF4-FFF2-40B4-BE49-F238E27FC236}">
                <a16:creationId xmlns:a16="http://schemas.microsoft.com/office/drawing/2014/main" id="{05E84EE7-E5F8-423D-9EE0-F120A3C9AA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4321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brick building&#10;&#10;Description generated with high confidence">
            <a:extLst>
              <a:ext uri="{FF2B5EF4-FFF2-40B4-BE49-F238E27FC236}">
                <a16:creationId xmlns:a16="http://schemas.microsoft.com/office/drawing/2014/main" id="{5E1F525C-AC98-4FDA-A13D-D7595026A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5362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hoto, indoor&#10;&#10;Description generated with high confidence">
            <a:extLst>
              <a:ext uri="{FF2B5EF4-FFF2-40B4-BE49-F238E27FC236}">
                <a16:creationId xmlns:a16="http://schemas.microsoft.com/office/drawing/2014/main" id="{C86FEDC7-D5FC-44DD-BF1D-DDCC747904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0376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7DD752C-FC98-458E-9240-504B37917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32594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&#10;&#10;Description generated with high confidence">
            <a:extLst>
              <a:ext uri="{FF2B5EF4-FFF2-40B4-BE49-F238E27FC236}">
                <a16:creationId xmlns:a16="http://schemas.microsoft.com/office/drawing/2014/main" id="{8373712D-41D4-4400-8173-D2B7852C7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56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&#10;&#10;Description generated with high confidence">
            <a:extLst>
              <a:ext uri="{FF2B5EF4-FFF2-40B4-BE49-F238E27FC236}">
                <a16:creationId xmlns:a16="http://schemas.microsoft.com/office/drawing/2014/main" id="{FFA3D79B-5884-40D3-A7E5-6CB8DD2AD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320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ottle, text, paper&#10;&#10;Description generated with high confidence">
            <a:extLst>
              <a:ext uri="{FF2B5EF4-FFF2-40B4-BE49-F238E27FC236}">
                <a16:creationId xmlns:a16="http://schemas.microsoft.com/office/drawing/2014/main" id="{F1FA9431-F870-4C87-BE0B-D71991B8A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865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n animal&#10;&#10;Description generated with very high confidence">
            <a:extLst>
              <a:ext uri="{FF2B5EF4-FFF2-40B4-BE49-F238E27FC236}">
                <a16:creationId xmlns:a16="http://schemas.microsoft.com/office/drawing/2014/main" id="{51EF5CC5-074A-4239-8C72-B90566341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3541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white building&#10;&#10;Description generated with high confidence">
            <a:extLst>
              <a:ext uri="{FF2B5EF4-FFF2-40B4-BE49-F238E27FC236}">
                <a16:creationId xmlns:a16="http://schemas.microsoft.com/office/drawing/2014/main" id="{BBEC6A7A-6B1B-4637-9E3B-FC6EE0484C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317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building&#10;&#10;Description generated with high confidence">
            <a:extLst>
              <a:ext uri="{FF2B5EF4-FFF2-40B4-BE49-F238E27FC236}">
                <a16:creationId xmlns:a16="http://schemas.microsoft.com/office/drawing/2014/main" id="{1C91C976-6E37-4BA5-BA6B-E58D241C1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09383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6141E32A-81F9-4959-9B96-C5FD0149C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548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F4C53B-1828-4E53-A317-10D6E0262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48840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720F04A3-C25F-42C9-BADC-673ED64E5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144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10102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hoto, animal, cat&#10;&#10;Description generated with very high confidence">
            <a:extLst>
              <a:ext uri="{FF2B5EF4-FFF2-40B4-BE49-F238E27FC236}">
                <a16:creationId xmlns:a16="http://schemas.microsoft.com/office/drawing/2014/main" id="{FB1014C6-7ABC-45D1-9967-13F813A04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77614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animal, reptile, lizard&#10;&#10;Description generated with very high confidence">
            <a:extLst>
              <a:ext uri="{FF2B5EF4-FFF2-40B4-BE49-F238E27FC236}">
                <a16:creationId xmlns:a16="http://schemas.microsoft.com/office/drawing/2014/main" id="{73A7986B-F595-421E-B9B1-E803349A4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275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1B8F3C-1E07-4BD4-AC7F-75E3CCD1B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77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</TotalTime>
  <Words>11</Words>
  <Application>Microsoft Office PowerPoint</Application>
  <PresentationFormat>On-screen Show (4:3)</PresentationFormat>
  <Paragraphs>3</Paragraphs>
  <Slides>78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8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Norman Bryson</dc:creator>
  <cp:lastModifiedBy>Norman Bryson</cp:lastModifiedBy>
  <cp:revision>8</cp:revision>
  <dcterms:created xsi:type="dcterms:W3CDTF">2018-06-05T09:15:11Z</dcterms:created>
  <dcterms:modified xsi:type="dcterms:W3CDTF">2019-03-03T20:05:18Z</dcterms:modified>
</cp:coreProperties>
</file>